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CCB0-6739-4CD7-861A-F20AEE0938BF}" type="datetimeFigureOut">
              <a:rPr lang="ru-RU" smtClean="0"/>
              <a:t>04.12.2025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71B2-035F-4E84-B3E2-042F892E7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394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CCB0-6739-4CD7-861A-F20AEE0938BF}" type="datetimeFigureOut">
              <a:rPr lang="ru-RU" smtClean="0"/>
              <a:t>04.12.2025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71B2-035F-4E84-B3E2-042F892E7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890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CCB0-6739-4CD7-861A-F20AEE0938BF}" type="datetimeFigureOut">
              <a:rPr lang="ru-RU" smtClean="0"/>
              <a:t>04.12.2025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71B2-035F-4E84-B3E2-042F892E7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795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CCB0-6739-4CD7-861A-F20AEE0938BF}" type="datetimeFigureOut">
              <a:rPr lang="ru-RU" smtClean="0"/>
              <a:t>04.12.2025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71B2-035F-4E84-B3E2-042F892E7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5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CCB0-6739-4CD7-861A-F20AEE0938BF}" type="datetimeFigureOut">
              <a:rPr lang="ru-RU" smtClean="0"/>
              <a:t>04.12.2025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71B2-035F-4E84-B3E2-042F892E7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675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CCB0-6739-4CD7-861A-F20AEE0938BF}" type="datetimeFigureOut">
              <a:rPr lang="ru-RU" smtClean="0"/>
              <a:t>04.12.2025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71B2-035F-4E84-B3E2-042F892E7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31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CCB0-6739-4CD7-861A-F20AEE0938BF}" type="datetimeFigureOut">
              <a:rPr lang="ru-RU" smtClean="0"/>
              <a:t>04.12.2025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71B2-035F-4E84-B3E2-042F892E7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171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CCB0-6739-4CD7-861A-F20AEE0938BF}" type="datetimeFigureOut">
              <a:rPr lang="ru-RU" smtClean="0"/>
              <a:t>04.12.2025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71B2-035F-4E84-B3E2-042F892E7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12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CCB0-6739-4CD7-861A-F20AEE0938BF}" type="datetimeFigureOut">
              <a:rPr lang="ru-RU" smtClean="0"/>
              <a:t>04.12.2025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71B2-035F-4E84-B3E2-042F892E7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026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CCB0-6739-4CD7-861A-F20AEE0938BF}" type="datetimeFigureOut">
              <a:rPr lang="ru-RU" smtClean="0"/>
              <a:t>04.12.2025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71B2-035F-4E84-B3E2-042F892E7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792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CCB0-6739-4CD7-861A-F20AEE0938BF}" type="datetimeFigureOut">
              <a:rPr lang="ru-RU" smtClean="0"/>
              <a:t>04.12.2025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71B2-035F-4E84-B3E2-042F892E7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424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7CCB0-6739-4CD7-861A-F20AEE0938BF}" type="datetimeFigureOut">
              <a:rPr lang="ru-RU" smtClean="0"/>
              <a:t>04.12.2025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C71B2-035F-4E84-B3E2-042F892E7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735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 Александровского района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ренбургской области «Александровская средняя общеобразовательная школа имени Героя Советского Союза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Рощепкина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Василия Дмитриевича»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Единый методический день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«Инновации в преподавании»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132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Инновационные методы обучения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это педагогические подходы, основанные на использовании новых технологий, современных педагогических методик и активного вовлечения учащихся в учебный процесс. </a:t>
            </a:r>
          </a:p>
        </p:txBody>
      </p:sp>
    </p:spTree>
    <p:extLst>
      <p:ext uri="{BB962C8B-B14F-4D97-AF65-F5344CB8AC3E}">
        <p14:creationId xmlns:p14="http://schemas.microsoft.com/office/powerpoint/2010/main" val="2352957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Инновационные методы обучения основаны на исследованиях и работах педагогических российских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ученых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3" y="1797093"/>
            <a:ext cx="4800532" cy="3600399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616" y="1772816"/>
            <a:ext cx="4518384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883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Инновационные методы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обучения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1.Проектное обучение.</a:t>
            </a:r>
          </a:p>
          <a:p>
            <a:pPr marL="0" indent="0"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2.Обучение 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с использованием информационных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технологий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900" i="1" dirty="0">
                <a:latin typeface="Times New Roman" pitchFamily="18" charset="0"/>
                <a:cs typeface="Times New Roman" pitchFamily="18" charset="0"/>
              </a:rPr>
              <a:t>электронных учебников, онлайн-курсов, </a:t>
            </a:r>
            <a:r>
              <a:rPr lang="ru-RU" sz="1900" i="1" dirty="0" err="1">
                <a:latin typeface="Times New Roman" pitchFamily="18" charset="0"/>
                <a:cs typeface="Times New Roman" pitchFamily="18" charset="0"/>
              </a:rPr>
              <a:t>вебинаров</a:t>
            </a:r>
            <a:r>
              <a:rPr lang="ru-RU" sz="19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видеоконференций, </a:t>
            </a:r>
          </a:p>
          <a:p>
            <a:pPr marL="0" indent="0">
              <a:buNone/>
            </a:pP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технология дополненной </a:t>
            </a:r>
            <a:r>
              <a:rPr lang="ru-RU" sz="1900" i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виртуальной реальности </a:t>
            </a:r>
            <a:r>
              <a:rPr lang="ru-RU" sz="1900" i="1" dirty="0" smtClean="0"/>
              <a:t>(</a:t>
            </a:r>
            <a:r>
              <a:rPr lang="ru-RU" sz="1900" i="1" dirty="0"/>
              <a:t>AR/VR</a:t>
            </a:r>
            <a:r>
              <a:rPr lang="ru-RU" sz="1900" i="1" dirty="0" smtClean="0"/>
              <a:t>)- 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виртуальные лаборатории, экскурсии по 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музеям и </a:t>
            </a:r>
            <a:r>
              <a:rPr lang="ru-RU" sz="1900" i="1" smtClean="0">
                <a:latin typeface="Times New Roman" pitchFamily="18" charset="0"/>
                <a:cs typeface="Times New Roman" pitchFamily="18" charset="0"/>
              </a:rPr>
              <a:t>историческим событиям, 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1900" i="1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3D-моделями и др. 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3.Интерактивное обучение 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дискуссии, дебаты, ролевые игры, кейс-</a:t>
            </a:r>
            <a:r>
              <a:rPr lang="ru-RU" sz="1900" i="1" dirty="0" err="1" smtClean="0">
                <a:latin typeface="Times New Roman" pitchFamily="18" charset="0"/>
                <a:cs typeface="Times New Roman" pitchFamily="18" charset="0"/>
              </a:rPr>
              <a:t>стади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 и другие формы работы с аудиторией</a:t>
            </a:r>
          </a:p>
          <a:p>
            <a:pPr marL="0" indent="0"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4.Обучение 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на основе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опыта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активное </a:t>
            </a:r>
            <a:r>
              <a:rPr lang="ru-RU" sz="1900" i="1" dirty="0">
                <a:latin typeface="Times New Roman" pitchFamily="18" charset="0"/>
                <a:cs typeface="Times New Roman" pitchFamily="18" charset="0"/>
              </a:rPr>
              <a:t>участие учащихся в реальных проектах и 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ситуациях.</a:t>
            </a:r>
          </a:p>
          <a:p>
            <a:pPr marL="0" indent="0"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5.Онлайн-обучение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6.Искусственный 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интеллект (ИИ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900" i="1" dirty="0">
                <a:latin typeface="Times New Roman" pitchFamily="18" charset="0"/>
                <a:cs typeface="Times New Roman" pitchFamily="18" charset="0"/>
              </a:rPr>
              <a:t>адаптирует задания под уровень 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ученика,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адаптивные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учебники и др.</a:t>
            </a: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7.Геймификация 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900" b="1" dirty="0" err="1" smtClean="0">
                <a:latin typeface="Times New Roman" pitchFamily="18" charset="0"/>
                <a:cs typeface="Times New Roman" pitchFamily="18" charset="0"/>
              </a:rPr>
              <a:t>микрообучение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8.Перевернутый класс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изучение материала происходит дома, а применение и практика — в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классе.</a:t>
            </a: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Arial" pitchFamily="34" charset="0"/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79405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73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Муниципальное автономное общеобразовательное учреждение Александровского района Оренбургской области «Александровская средняя общеобразовательная школа имени Героя Советского Союза Рощепкина Василия Дмитриевича»</vt:lpstr>
      <vt:lpstr>Презентация PowerPoint</vt:lpstr>
      <vt:lpstr>Инновационные методы обучения основаны на исследованиях и работах педагогических российских ученых</vt:lpstr>
      <vt:lpstr>Инновационные методы обучения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общеобразовательное учреждение Александровского района Оренбургской области «Александровская средняя общеобразовательная школа имени Героя Советского Союза Рощепкина Василия Дмитриевича»</dc:title>
  <dc:creator>АСОШ</dc:creator>
  <cp:lastModifiedBy>АСОШ</cp:lastModifiedBy>
  <cp:revision>9</cp:revision>
  <dcterms:created xsi:type="dcterms:W3CDTF">2025-12-03T10:26:02Z</dcterms:created>
  <dcterms:modified xsi:type="dcterms:W3CDTF">2025-12-04T11:22:26Z</dcterms:modified>
</cp:coreProperties>
</file>